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6" r:id="rId3"/>
    <p:sldId id="265" r:id="rId4"/>
    <p:sldId id="257" r:id="rId5"/>
    <p:sldId id="258" r:id="rId6"/>
    <p:sldId id="259" r:id="rId7"/>
    <p:sldId id="268" r:id="rId8"/>
    <p:sldId id="269" r:id="rId9"/>
    <p:sldId id="260" r:id="rId10"/>
    <p:sldId id="293" r:id="rId11"/>
    <p:sldId id="294" r:id="rId12"/>
    <p:sldId id="295" r:id="rId13"/>
    <p:sldId id="296" r:id="rId14"/>
    <p:sldId id="297" r:id="rId15"/>
    <p:sldId id="261" r:id="rId16"/>
    <p:sldId id="29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1" r:id="rId38"/>
    <p:sldId id="302" r:id="rId39"/>
    <p:sldId id="262" r:id="rId40"/>
    <p:sldId id="263" r:id="rId41"/>
    <p:sldId id="300" r:id="rId42"/>
    <p:sldId id="292" r:id="rId43"/>
    <p:sldId id="298" r:id="rId44"/>
    <p:sldId id="299" r:id="rId45"/>
  </p:sldIdLst>
  <p:sldSz cx="9144000" cy="5143500" type="screen16x9"/>
  <p:notesSz cx="6858000" cy="9144000"/>
  <p:embeddedFontLst>
    <p:embeddedFont>
      <p:font typeface="Franklin Gothic Medium" panose="020B0603020102020204" pitchFamily="34" charset="0"/>
      <p:regular r:id="rId46"/>
      <p:italic r:id="rId47"/>
    </p:embeddedFont>
    <p:embeddedFont>
      <p:font typeface="경기천년제목 Medium" panose="0202060302010102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배달의민족 주아" panose="0202060302010102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429"/>
    <a:srgbClr val="A4C63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94660"/>
  </p:normalViewPr>
  <p:slideViewPr>
    <p:cSldViewPr>
      <p:cViewPr varScale="1">
        <p:scale>
          <a:sx n="143" d="100"/>
          <a:sy n="143" d="100"/>
        </p:scale>
        <p:origin x="570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87B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android.png"/>
          <p:cNvPicPr>
            <a:picLocks noChangeAspect="1"/>
          </p:cNvPicPr>
          <p:nvPr userDrawn="1"/>
        </p:nvPicPr>
        <p:blipFill>
          <a:blip r:embed="rId2" cstate="print"/>
          <a:srcRect t="28143" r="64843"/>
          <a:stretch>
            <a:fillRect/>
          </a:stretch>
        </p:blipFill>
        <p:spPr>
          <a:xfrm>
            <a:off x="0" y="2214560"/>
            <a:ext cx="2804291" cy="292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ndroid-backgrounds-png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201" t="54167" r="6597"/>
          <a:stretch>
            <a:fillRect/>
          </a:stretch>
        </p:blipFill>
        <p:spPr>
          <a:xfrm>
            <a:off x="477299" y="2357436"/>
            <a:ext cx="8189402" cy="278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Android_rob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 userDrawn="1"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solidFill>
          <a:srgbClr val="87B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7FF0-2E4B-4AD2-9E66-E3770019D01C}" type="datetimeFigureOut">
              <a:rPr lang="ko-KR" altLang="en-US" smtClean="0"/>
              <a:pPr/>
              <a:t>2018-08-03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49622-FBEC-4591-8D7E-98BBD1DC52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3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984CC-DFAA-41B2-A982-38BF5F048CED}"/>
              </a:ext>
            </a:extLst>
          </p:cNvPr>
          <p:cNvSpPr txBox="1"/>
          <p:nvPr/>
        </p:nvSpPr>
        <p:spPr>
          <a:xfrm>
            <a:off x="1578511" y="2156252"/>
            <a:ext cx="622467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서버없이</a:t>
            </a:r>
            <a:endParaRPr lang="en-US" altLang="ko-KR" sz="24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</a:t>
            </a:r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녹음 파일을 전송할 수 있는</a:t>
            </a:r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랜덤채팅</a:t>
            </a:r>
          </a:p>
        </p:txBody>
      </p:sp>
    </p:spTree>
    <p:extLst>
      <p:ext uri="{BB962C8B-B14F-4D97-AF65-F5344CB8AC3E}">
        <p14:creationId xmlns:p14="http://schemas.microsoft.com/office/powerpoint/2010/main" val="3706009565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F52D85-C861-4229-84C8-26760A35C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4" y="2826294"/>
            <a:ext cx="1132757" cy="11327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FC3D51-3719-4970-A03F-FF2D7C0E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50" y="964676"/>
            <a:ext cx="1132757" cy="1132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FB6271-A833-4B94-BA07-848CDE351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692295"/>
            <a:ext cx="1132757" cy="11327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9B3EF7-49EE-47B3-AF0E-057141299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619048"/>
            <a:ext cx="1132757" cy="113275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EB889C-0C6F-4645-82E6-8F3C32D69EF5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4346291" y="1751805"/>
            <a:ext cx="144016" cy="194049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A7E4D9-34A9-43A4-904C-73AD510338B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1419541" y="1531055"/>
            <a:ext cx="6437109" cy="1861618"/>
          </a:xfrm>
          <a:prstGeom prst="line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C5B4CF4-5763-4969-B6CC-2CB3495D8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62" y="3580318"/>
            <a:ext cx="1132757" cy="113275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1EC5BB2-ACFE-48D2-B706-A3226B110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3" y="618071"/>
            <a:ext cx="1132757" cy="1132757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F0E173-60DA-46BF-AEC6-0E05E8101D3D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>
            <a:off x="1882650" y="1184450"/>
            <a:ext cx="5616612" cy="296224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EA8B2F6-5E50-427D-A204-2026678491BA}"/>
              </a:ext>
            </a:extLst>
          </p:cNvPr>
          <p:cNvGrpSpPr/>
          <p:nvPr/>
        </p:nvGrpSpPr>
        <p:grpSpPr>
          <a:xfrm>
            <a:off x="1249249" y="2371012"/>
            <a:ext cx="1976523" cy="609292"/>
            <a:chOff x="2123728" y="2304227"/>
            <a:chExt cx="1976523" cy="609292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B02164-F4CB-430C-B0A5-D2B898311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183" y="2304227"/>
              <a:ext cx="566821" cy="56682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80238C9-3516-42AD-9FA8-2345B1B0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430" y="2304227"/>
              <a:ext cx="566821" cy="566821"/>
            </a:xfrm>
            <a:prstGeom prst="rect">
              <a:avLst/>
            </a:prstGeom>
          </p:spPr>
        </p:pic>
        <p:pic>
          <p:nvPicPr>
            <p:cNvPr id="62" name="그래픽 61" descr="채팅">
              <a:extLst>
                <a:ext uri="{FF2B5EF4-FFF2-40B4-BE49-F238E27FC236}">
                  <a16:creationId xmlns:a16="http://schemas.microsoft.com/office/drawing/2014/main" id="{89AB8AF7-C325-4136-96B1-0CDF6293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23728" y="2309490"/>
              <a:ext cx="604029" cy="604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6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08642E-6 L -0.08489 0.28179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1407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83951E-6 L 0.06198 -0.29228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1463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7284E-6 L 0.53958 -0.0018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58 -0.00185 L 1.94444E-6 -1.7284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rebase realtime database에 대한 이미지 검색결과">
            <a:extLst>
              <a:ext uri="{FF2B5EF4-FFF2-40B4-BE49-F238E27FC236}">
                <a16:creationId xmlns:a16="http://schemas.microsoft.com/office/drawing/2014/main" id="{42A39F64-187F-467E-B23A-BF1B7AE2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58" y="675485"/>
            <a:ext cx="2627684" cy="11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9AA784-F172-4A61-B375-27FDDBD05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6" y="3718095"/>
            <a:ext cx="1132757" cy="1132757"/>
          </a:xfrm>
          <a:prstGeom prst="rect">
            <a:avLst/>
          </a:prstGeom>
        </p:spPr>
      </p:pic>
      <p:pic>
        <p:nvPicPr>
          <p:cNvPr id="26" name="그래픽 25" descr="채팅">
            <a:extLst>
              <a:ext uri="{FF2B5EF4-FFF2-40B4-BE49-F238E27FC236}">
                <a16:creationId xmlns:a16="http://schemas.microsoft.com/office/drawing/2014/main" id="{7D3D7489-37CD-4E65-9218-499F87F27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718" y="3279380"/>
            <a:ext cx="604029" cy="6040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9F32B18-2435-4370-B72F-7863AE8E5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26" y="3564144"/>
            <a:ext cx="1132757" cy="1132757"/>
          </a:xfrm>
          <a:prstGeom prst="rect">
            <a:avLst/>
          </a:prstGeom>
        </p:spPr>
      </p:pic>
      <p:pic>
        <p:nvPicPr>
          <p:cNvPr id="28" name="그래픽 27" descr="채팅">
            <a:extLst>
              <a:ext uri="{FF2B5EF4-FFF2-40B4-BE49-F238E27FC236}">
                <a16:creationId xmlns:a16="http://schemas.microsoft.com/office/drawing/2014/main" id="{A2CD0940-A65C-47F9-BF55-BE088877C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6096" y="1532943"/>
            <a:ext cx="604029" cy="6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34 L 0.26024 -0.3484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-172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23457E-7 L 0.22691 0.3487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1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rebase realtime database에 대한 이미지 검색결과">
            <a:extLst>
              <a:ext uri="{FF2B5EF4-FFF2-40B4-BE49-F238E27FC236}">
                <a16:creationId xmlns:a16="http://schemas.microsoft.com/office/drawing/2014/main" id="{42A39F64-187F-467E-B23A-BF1B7AE2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35" y="675485"/>
            <a:ext cx="2627684" cy="11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 storageì ëí ì´ë¯¸ì§ ê²ìê²°ê³¼">
            <a:extLst>
              <a:ext uri="{FF2B5EF4-FFF2-40B4-BE49-F238E27FC236}">
                <a16:creationId xmlns:a16="http://schemas.microsoft.com/office/drawing/2014/main" id="{0C003BC3-5DA9-427C-9650-923F1D1F1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4625" r="20247" b="12567"/>
          <a:stretch/>
        </p:blipFill>
        <p:spPr bwMode="auto">
          <a:xfrm>
            <a:off x="3457057" y="3978749"/>
            <a:ext cx="2444640" cy="8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9AA784-F172-4A61-B375-27FDDBD05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94" y="3694036"/>
            <a:ext cx="1132757" cy="11327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9F32B18-2435-4370-B72F-7863AE8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40" y="3566946"/>
            <a:ext cx="1132757" cy="11327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32981E2-3C5A-4F05-BF1B-29F3E27F4382}"/>
              </a:ext>
            </a:extLst>
          </p:cNvPr>
          <p:cNvGrpSpPr/>
          <p:nvPr/>
        </p:nvGrpSpPr>
        <p:grpSpPr>
          <a:xfrm>
            <a:off x="1119625" y="4133325"/>
            <a:ext cx="1253068" cy="566821"/>
            <a:chOff x="1907715" y="3749788"/>
            <a:chExt cx="1253068" cy="56682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1F33F10-2AD9-4B35-B4F2-BD0E4F2B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15" y="3749788"/>
              <a:ext cx="566821" cy="56682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B30B455-8D28-4F07-B1E8-17A38CF91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962" y="3749788"/>
              <a:ext cx="566821" cy="566821"/>
            </a:xfrm>
            <a:prstGeom prst="rect">
              <a:avLst/>
            </a:prstGeom>
          </p:spPr>
        </p:pic>
      </p:grpSp>
      <p:pic>
        <p:nvPicPr>
          <p:cNvPr id="22" name="그래픽 21" descr="채팅">
            <a:extLst>
              <a:ext uri="{FF2B5EF4-FFF2-40B4-BE49-F238E27FC236}">
                <a16:creationId xmlns:a16="http://schemas.microsoft.com/office/drawing/2014/main" id="{484F42A0-A458-47B7-A064-909BB3995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880" y="3218172"/>
            <a:ext cx="604029" cy="604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84FB1-2818-4925-BC23-039E9D16FADA}"/>
              </a:ext>
            </a:extLst>
          </p:cNvPr>
          <p:cNvSpPr txBox="1"/>
          <p:nvPr/>
        </p:nvSpPr>
        <p:spPr>
          <a:xfrm>
            <a:off x="2699280" y="3751902"/>
            <a:ext cx="223276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http://download-url.com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8" name="그래픽 27" descr="채팅">
            <a:extLst>
              <a:ext uri="{FF2B5EF4-FFF2-40B4-BE49-F238E27FC236}">
                <a16:creationId xmlns:a16="http://schemas.microsoft.com/office/drawing/2014/main" id="{23248DC2-C788-4464-84D7-0F235071D8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6096" y="1532943"/>
            <a:ext cx="604029" cy="6040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27E4C8-F78C-4BE9-B528-E9C0DA989D0F}"/>
              </a:ext>
            </a:extLst>
          </p:cNvPr>
          <p:cNvSpPr txBox="1"/>
          <p:nvPr/>
        </p:nvSpPr>
        <p:spPr>
          <a:xfrm>
            <a:off x="6657688" y="3042895"/>
            <a:ext cx="223276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http://download-url.com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5526BC-C9A4-4F46-8BF2-ADD58D321E04}"/>
              </a:ext>
            </a:extLst>
          </p:cNvPr>
          <p:cNvGrpSpPr/>
          <p:nvPr/>
        </p:nvGrpSpPr>
        <p:grpSpPr>
          <a:xfrm>
            <a:off x="5840867" y="4134567"/>
            <a:ext cx="1253068" cy="566821"/>
            <a:chOff x="1907715" y="3749788"/>
            <a:chExt cx="1253068" cy="56682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7B0532B-73A8-453A-A44B-45695108E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15" y="3749788"/>
              <a:ext cx="566821" cy="566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21428AA-99C5-462D-94EF-4D4DC67F7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962" y="3749788"/>
              <a:ext cx="566821" cy="566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97531E-6 L 0.2066 0.0089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43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27708 -0.07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44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25955 -0.33395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166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23457E-7 L 0.22691 0.3487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1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93827E-6 L -0.23211 0.1302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65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6.17284E-7 L 0.2066 0.0089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29" grpId="0"/>
      <p:bldP spid="29" grpId="1"/>
      <p:bldP spid="2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4B3245B-2CDB-4482-A7D2-4356FF9C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31065"/>
            <a:ext cx="2494091" cy="4039880"/>
          </a:xfrm>
          <a:prstGeom prst="rect">
            <a:avLst/>
          </a:prstGeom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549BAC5-CB13-47FF-AD9B-A2D62A2F42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31065"/>
            <a:ext cx="2363323" cy="40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2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Picture 4" descr="socket.ioì ëí ì´ë¯¸ì§ ê²ìê²°ê³¼">
            <a:extLst>
              <a:ext uri="{FF2B5EF4-FFF2-40B4-BE49-F238E27FC236}">
                <a16:creationId xmlns:a16="http://schemas.microsoft.com/office/drawing/2014/main" id="{5D7590E3-C7CA-4D50-AAF9-8A4B73AFC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57192" b="6401"/>
          <a:stretch/>
        </p:blipFill>
        <p:spPr bwMode="auto">
          <a:xfrm>
            <a:off x="399189" y="2184228"/>
            <a:ext cx="3491875" cy="96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68FC0E-AD04-4B4B-AB26-CCC35EB74471}"/>
              </a:ext>
            </a:extLst>
          </p:cNvPr>
          <p:cNvGrpSpPr/>
          <p:nvPr/>
        </p:nvGrpSpPr>
        <p:grpSpPr>
          <a:xfrm>
            <a:off x="4295844" y="767203"/>
            <a:ext cx="3841764" cy="3742408"/>
            <a:chOff x="4184516" y="771577"/>
            <a:chExt cx="3841764" cy="37424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40160A-6E4E-4CC0-A2A1-024306558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3"/>
            <a:stretch/>
          </p:blipFill>
          <p:spPr>
            <a:xfrm>
              <a:off x="6280098" y="2767803"/>
              <a:ext cx="1746182" cy="174618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9FE3C9-E118-4573-802B-6E82AD49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747" y="946595"/>
              <a:ext cx="1749404" cy="1746183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4AE13CA-83E6-4B26-B245-A37073DFEE6A}"/>
                </a:ext>
              </a:extLst>
            </p:cNvPr>
            <p:cNvSpPr/>
            <p:nvPr/>
          </p:nvSpPr>
          <p:spPr>
            <a:xfrm>
              <a:off x="4184516" y="771577"/>
              <a:ext cx="1746182" cy="174618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94C8DC5-4760-4A13-B523-0A09D3529B7B}"/>
                </a:ext>
              </a:extLst>
            </p:cNvPr>
            <p:cNvSpPr/>
            <p:nvPr/>
          </p:nvSpPr>
          <p:spPr>
            <a:xfrm>
              <a:off x="4221693" y="2666021"/>
              <a:ext cx="1709005" cy="1709005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922DB9-DD96-459B-AF69-C52766F490FE}"/>
              </a:ext>
            </a:extLst>
          </p:cNvPr>
          <p:cNvSpPr txBox="1"/>
          <p:nvPr/>
        </p:nvSpPr>
        <p:spPr>
          <a:xfrm>
            <a:off x="955208" y="2340917"/>
            <a:ext cx="723358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Socket.io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가까운 사람과 </a:t>
            </a:r>
            <a:r>
              <a:rPr lang="en-US" altLang="ko-KR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 </a:t>
            </a:r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채팅 하는 앱 만들기</a:t>
            </a:r>
          </a:p>
        </p:txBody>
      </p:sp>
    </p:spTree>
    <p:extLst>
      <p:ext uri="{BB962C8B-B14F-4D97-AF65-F5344CB8AC3E}">
        <p14:creationId xmlns:p14="http://schemas.microsoft.com/office/powerpoint/2010/main" val="3912843043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6A208F91-6241-41FB-B31E-0D309E3C46BF}"/>
              </a:ext>
            </a:extLst>
          </p:cNvPr>
          <p:cNvGrpSpPr/>
          <p:nvPr/>
        </p:nvGrpSpPr>
        <p:grpSpPr>
          <a:xfrm>
            <a:off x="7368688" y="1414358"/>
            <a:ext cx="1620848" cy="3330198"/>
            <a:chOff x="6876256" y="689643"/>
            <a:chExt cx="1979612" cy="406731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1E5CE2-5412-44A3-B72B-F3273085A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1" t="8673" r="35663" b="11619"/>
            <a:stretch/>
          </p:blipFill>
          <p:spPr>
            <a:xfrm>
              <a:off x="6876256" y="689643"/>
              <a:ext cx="1979612" cy="406731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6F5797-9DC7-40F5-A7C6-A5D3856875BE}"/>
                </a:ext>
              </a:extLst>
            </p:cNvPr>
            <p:cNvSpPr/>
            <p:nvPr/>
          </p:nvSpPr>
          <p:spPr>
            <a:xfrm>
              <a:off x="6997725" y="1252930"/>
              <a:ext cx="1771200" cy="311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A8D5A5-A942-4E77-81C4-12B4BC1F47D3}"/>
              </a:ext>
            </a:extLst>
          </p:cNvPr>
          <p:cNvGrpSpPr/>
          <p:nvPr/>
        </p:nvGrpSpPr>
        <p:grpSpPr>
          <a:xfrm>
            <a:off x="3856551" y="700611"/>
            <a:ext cx="1697487" cy="2355882"/>
            <a:chOff x="0" y="542977"/>
            <a:chExt cx="2771800" cy="384688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9468C0A-ABD0-409E-942B-76CDB41120D0}"/>
                </a:ext>
              </a:extLst>
            </p:cNvPr>
            <p:cNvGrpSpPr/>
            <p:nvPr/>
          </p:nvGrpSpPr>
          <p:grpSpPr>
            <a:xfrm>
              <a:off x="0" y="1269252"/>
              <a:ext cx="2771800" cy="3120607"/>
              <a:chOff x="6270754" y="884458"/>
              <a:chExt cx="2771800" cy="312060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8BCE921-D96F-4518-8184-6371F04C68EC}"/>
                  </a:ext>
                </a:extLst>
              </p:cNvPr>
              <p:cNvGrpSpPr/>
              <p:nvPr/>
            </p:nvGrpSpPr>
            <p:grpSpPr>
              <a:xfrm>
                <a:off x="6270754" y="884458"/>
                <a:ext cx="2771800" cy="1711509"/>
                <a:chOff x="6156176" y="2087886"/>
                <a:chExt cx="2771800" cy="1711509"/>
              </a:xfrm>
            </p:grpSpPr>
            <p:pic>
              <p:nvPicPr>
                <p:cNvPr id="30" name="Picture 2" descr="node js에 대한 이미지 검색결과">
                  <a:extLst>
                    <a:ext uri="{FF2B5EF4-FFF2-40B4-BE49-F238E27FC236}">
                      <a16:creationId xmlns:a16="http://schemas.microsoft.com/office/drawing/2014/main" id="{C57D1213-FF7F-4330-A474-C46322077A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8093" y="2087886"/>
                  <a:ext cx="2310785" cy="6210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8" descr="관련 이미지">
                  <a:extLst>
                    <a:ext uri="{FF2B5EF4-FFF2-40B4-BE49-F238E27FC236}">
                      <a16:creationId xmlns:a16="http://schemas.microsoft.com/office/drawing/2014/main" id="{F861A17E-F090-497C-AE0B-ED78BB5D77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56176" y="2629561"/>
                  <a:ext cx="2771800" cy="11698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E523C5-976C-48E9-BBC0-45011D681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824" y="2231755"/>
                <a:ext cx="1773310" cy="1773310"/>
              </a:xfrm>
              <a:prstGeom prst="rect">
                <a:avLst/>
              </a:prstGeom>
            </p:spPr>
          </p:pic>
        </p:grpSp>
        <p:pic>
          <p:nvPicPr>
            <p:cNvPr id="27" name="Picture 4" descr="socket.ioì ëí ì´ë¯¸ì§ ê²ìê²°ê³¼">
              <a:extLst>
                <a:ext uri="{FF2B5EF4-FFF2-40B4-BE49-F238E27FC236}">
                  <a16:creationId xmlns:a16="http://schemas.microsoft.com/office/drawing/2014/main" id="{36166D29-D7B4-44C1-BA80-F26D93B7E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t="57192" b="6401"/>
            <a:stretch/>
          </p:blipFill>
          <p:spPr bwMode="auto">
            <a:xfrm>
              <a:off x="116421" y="542977"/>
              <a:ext cx="2655379" cy="77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C79C23-AA59-484E-9217-98F82162C127}"/>
              </a:ext>
            </a:extLst>
          </p:cNvPr>
          <p:cNvGrpSpPr/>
          <p:nvPr/>
        </p:nvGrpSpPr>
        <p:grpSpPr>
          <a:xfrm>
            <a:off x="320064" y="1237346"/>
            <a:ext cx="1620848" cy="3330198"/>
            <a:chOff x="6876256" y="689643"/>
            <a:chExt cx="1979612" cy="406731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219F9B-A897-4DCF-BFD3-6F252E575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1" t="8673" r="35663" b="11619"/>
            <a:stretch/>
          </p:blipFill>
          <p:spPr>
            <a:xfrm>
              <a:off x="6876256" y="689643"/>
              <a:ext cx="1979612" cy="4067315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E66635-D9F7-446E-AB48-9DD6EF6EF6F9}"/>
                </a:ext>
              </a:extLst>
            </p:cNvPr>
            <p:cNvSpPr/>
            <p:nvPr/>
          </p:nvSpPr>
          <p:spPr>
            <a:xfrm>
              <a:off x="6997725" y="1252930"/>
              <a:ext cx="1771200" cy="311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7EE010D9-0126-474A-80E7-4061A5BF4BD1}"/>
              </a:ext>
            </a:extLst>
          </p:cNvPr>
          <p:cNvGrpSpPr/>
          <p:nvPr/>
        </p:nvGrpSpPr>
        <p:grpSpPr>
          <a:xfrm>
            <a:off x="1920184" y="1835332"/>
            <a:ext cx="2012152" cy="546990"/>
            <a:chOff x="1831285" y="1792849"/>
            <a:chExt cx="2012152" cy="54699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755783-EB3B-438A-8423-B0DDD1A08F98}"/>
                </a:ext>
              </a:extLst>
            </p:cNvPr>
            <p:cNvSpPr txBox="1"/>
            <p:nvPr/>
          </p:nvSpPr>
          <p:spPr>
            <a:xfrm rot="19439013" flipH="1">
              <a:off x="2218637" y="1970508"/>
              <a:ext cx="10724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Connect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02B0F53-DECE-4E01-9A4D-0B1EB7BAE58C}"/>
                </a:ext>
              </a:extLst>
            </p:cNvPr>
            <p:cNvCxnSpPr>
              <a:cxnSpLocks/>
            </p:cNvCxnSpPr>
            <p:nvPr/>
          </p:nvCxnSpPr>
          <p:spPr>
            <a:xfrm rot="19439013" flipV="1">
              <a:off x="1972086" y="2320757"/>
              <a:ext cx="1871351" cy="12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A0421A-0DAC-4401-B5D5-D6EA308102D3}"/>
                </a:ext>
              </a:extLst>
            </p:cNvPr>
            <p:cNvSpPr txBox="1"/>
            <p:nvPr/>
          </p:nvSpPr>
          <p:spPr>
            <a:xfrm rot="19439013" flipH="1">
              <a:off x="1831285" y="1792849"/>
              <a:ext cx="156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Socket.id = A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CF1D022-1414-4429-96EF-4F6B603413EA}"/>
              </a:ext>
            </a:extLst>
          </p:cNvPr>
          <p:cNvGrpSpPr/>
          <p:nvPr/>
        </p:nvGrpSpPr>
        <p:grpSpPr>
          <a:xfrm flipH="1">
            <a:off x="5491045" y="1805627"/>
            <a:ext cx="2012152" cy="546990"/>
            <a:chOff x="1831285" y="1792849"/>
            <a:chExt cx="2012152" cy="5469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79C2F4E-0E56-4936-8C35-8F5DD9BD889D}"/>
                </a:ext>
              </a:extLst>
            </p:cNvPr>
            <p:cNvSpPr txBox="1"/>
            <p:nvPr/>
          </p:nvSpPr>
          <p:spPr>
            <a:xfrm rot="19439013" flipH="1">
              <a:off x="2218637" y="1970508"/>
              <a:ext cx="10724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Connect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DAE78EF-DE72-4FA2-AF5A-F5353EABBF60}"/>
                </a:ext>
              </a:extLst>
            </p:cNvPr>
            <p:cNvCxnSpPr>
              <a:cxnSpLocks/>
            </p:cNvCxnSpPr>
            <p:nvPr/>
          </p:nvCxnSpPr>
          <p:spPr>
            <a:xfrm rot="19439013" flipV="1">
              <a:off x="1972086" y="2320757"/>
              <a:ext cx="1871351" cy="12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81AF3-7F45-41ED-903A-D87858B9F21F}"/>
                </a:ext>
              </a:extLst>
            </p:cNvPr>
            <p:cNvSpPr txBox="1"/>
            <p:nvPr/>
          </p:nvSpPr>
          <p:spPr>
            <a:xfrm rot="19439013" flipH="1">
              <a:off x="1831285" y="1792849"/>
              <a:ext cx="156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Socket.id = B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862C4A66-E995-490C-B0BB-EFA7B9315AA8}"/>
              </a:ext>
            </a:extLst>
          </p:cNvPr>
          <p:cNvGrpSpPr/>
          <p:nvPr/>
        </p:nvGrpSpPr>
        <p:grpSpPr>
          <a:xfrm>
            <a:off x="3988871" y="3101796"/>
            <a:ext cx="1565167" cy="1786114"/>
            <a:chOff x="3988871" y="3101796"/>
            <a:chExt cx="1565167" cy="1786114"/>
          </a:xfrm>
        </p:grpSpPr>
        <p:sp>
          <p:nvSpPr>
            <p:cNvPr id="1040" name="화살표: 아래쪽 1039">
              <a:extLst>
                <a:ext uri="{FF2B5EF4-FFF2-40B4-BE49-F238E27FC236}">
                  <a16:creationId xmlns:a16="http://schemas.microsoft.com/office/drawing/2014/main" id="{096D9832-6FE8-4E43-8EC7-EE9D7935A593}"/>
                </a:ext>
              </a:extLst>
            </p:cNvPr>
            <p:cNvSpPr/>
            <p:nvPr/>
          </p:nvSpPr>
          <p:spPr>
            <a:xfrm>
              <a:off x="4587765" y="3101796"/>
              <a:ext cx="344275" cy="459447"/>
            </a:xfrm>
            <a:prstGeom prst="downArrow">
              <a:avLst/>
            </a:prstGeom>
            <a:solidFill>
              <a:srgbClr val="87B429"/>
            </a:solidFill>
            <a:ln>
              <a:solidFill>
                <a:srgbClr val="87B4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B8B08550-EF77-4EB0-B5ED-6E3D18ECDB95}"/>
                </a:ext>
              </a:extLst>
            </p:cNvPr>
            <p:cNvGrpSpPr/>
            <p:nvPr/>
          </p:nvGrpSpPr>
          <p:grpSpPr>
            <a:xfrm>
              <a:off x="3988871" y="3596820"/>
              <a:ext cx="1565167" cy="1291090"/>
              <a:chOff x="3988871" y="3596820"/>
              <a:chExt cx="1565167" cy="1291090"/>
            </a:xfrm>
          </p:grpSpPr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8629D43-D3D6-4ED9-8179-750E33023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266" y="3894218"/>
                <a:ext cx="947596" cy="947596"/>
              </a:xfrm>
              <a:prstGeom prst="rect">
                <a:avLst/>
              </a:prstGeom>
            </p:spPr>
          </p:pic>
          <p:sp>
            <p:nvSpPr>
              <p:cNvPr id="1043" name="직사각형 1042">
                <a:extLst>
                  <a:ext uri="{FF2B5EF4-FFF2-40B4-BE49-F238E27FC236}">
                    <a16:creationId xmlns:a16="http://schemas.microsoft.com/office/drawing/2014/main" id="{193DD409-3B18-4670-AB48-75A43DEAC287}"/>
                  </a:ext>
                </a:extLst>
              </p:cNvPr>
              <p:cNvSpPr/>
              <p:nvPr/>
            </p:nvSpPr>
            <p:spPr>
              <a:xfrm>
                <a:off x="4076248" y="3631421"/>
                <a:ext cx="1388660" cy="1256489"/>
              </a:xfrm>
              <a:prstGeom prst="rect">
                <a:avLst/>
              </a:prstGeom>
              <a:ln w="38100">
                <a:solidFill>
                  <a:srgbClr val="87B4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E281BDF-585F-4A06-9EA8-C83000C5667E}"/>
                  </a:ext>
                </a:extLst>
              </p:cNvPr>
              <p:cNvSpPr txBox="1"/>
              <p:nvPr/>
            </p:nvSpPr>
            <p:spPr>
              <a:xfrm>
                <a:off x="3988871" y="3596820"/>
                <a:ext cx="1565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algn="ctr"/>
                <a:r>
                  <a:rPr lang="en-US" altLang="ko-KR" dirty="0">
                    <a:solidFill>
                      <a:srgbClr val="A4C63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Room</a:t>
                </a:r>
                <a:endParaRPr lang="ko-KR" altLang="en-US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F5BAA5B5-697E-416A-9F19-CCE97223BFF9}"/>
              </a:ext>
            </a:extLst>
          </p:cNvPr>
          <p:cNvGrpSpPr/>
          <p:nvPr/>
        </p:nvGrpSpPr>
        <p:grpSpPr>
          <a:xfrm>
            <a:off x="2143418" y="3136480"/>
            <a:ext cx="1983355" cy="1123185"/>
            <a:chOff x="2143418" y="3136480"/>
            <a:chExt cx="1983355" cy="1123185"/>
          </a:xfrm>
        </p:grpSpPr>
        <p:cxnSp>
          <p:nvCxnSpPr>
            <p:cNvPr id="1046" name="직선 화살표 연결선 1045">
              <a:extLst>
                <a:ext uri="{FF2B5EF4-FFF2-40B4-BE49-F238E27FC236}">
                  <a16:creationId xmlns:a16="http://schemas.microsoft.com/office/drawing/2014/main" id="{1FF1A8D1-FC4C-4ABB-9D25-F7C68E199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3418" y="3136480"/>
              <a:ext cx="1845453" cy="1123185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63CFD7-8D16-459D-AB19-D643F95B556D}"/>
                </a:ext>
              </a:extLst>
            </p:cNvPr>
            <p:cNvSpPr txBox="1"/>
            <p:nvPr/>
          </p:nvSpPr>
          <p:spPr>
            <a:xfrm rot="1800000">
              <a:off x="2226429" y="3396994"/>
              <a:ext cx="190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Real-Time Chat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2C87BAD3-022E-4F20-9EF7-DBA69AC7EE0B}"/>
              </a:ext>
            </a:extLst>
          </p:cNvPr>
          <p:cNvGrpSpPr/>
          <p:nvPr/>
        </p:nvGrpSpPr>
        <p:grpSpPr>
          <a:xfrm>
            <a:off x="5409720" y="3163401"/>
            <a:ext cx="1900344" cy="1115333"/>
            <a:chOff x="5409720" y="3163401"/>
            <a:chExt cx="1900344" cy="1115333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2160FC9-C619-4276-854B-2F6FA4CDF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079" y="3163401"/>
              <a:ext cx="1745422" cy="11153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21BDD04-6158-4CFD-8577-98197C6CEE33}"/>
                </a:ext>
              </a:extLst>
            </p:cNvPr>
            <p:cNvSpPr txBox="1"/>
            <p:nvPr/>
          </p:nvSpPr>
          <p:spPr>
            <a:xfrm rot="19800000" flipH="1">
              <a:off x="5409720" y="3375786"/>
              <a:ext cx="190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Real-Time Chat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8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6A208F91-6241-41FB-B31E-0D309E3C46BF}"/>
              </a:ext>
            </a:extLst>
          </p:cNvPr>
          <p:cNvGrpSpPr/>
          <p:nvPr/>
        </p:nvGrpSpPr>
        <p:grpSpPr>
          <a:xfrm>
            <a:off x="7368688" y="1414358"/>
            <a:ext cx="1620848" cy="3330198"/>
            <a:chOff x="6876256" y="689643"/>
            <a:chExt cx="1979612" cy="406731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1E5CE2-5412-44A3-B72B-F3273085A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1" t="8673" r="35663" b="11619"/>
            <a:stretch/>
          </p:blipFill>
          <p:spPr>
            <a:xfrm>
              <a:off x="6876256" y="689643"/>
              <a:ext cx="1979612" cy="406731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6F5797-9DC7-40F5-A7C6-A5D3856875BE}"/>
                </a:ext>
              </a:extLst>
            </p:cNvPr>
            <p:cNvSpPr/>
            <p:nvPr/>
          </p:nvSpPr>
          <p:spPr>
            <a:xfrm>
              <a:off x="6997725" y="1252930"/>
              <a:ext cx="1771200" cy="311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A8D5A5-A942-4E77-81C4-12B4BC1F47D3}"/>
              </a:ext>
            </a:extLst>
          </p:cNvPr>
          <p:cNvGrpSpPr/>
          <p:nvPr/>
        </p:nvGrpSpPr>
        <p:grpSpPr>
          <a:xfrm>
            <a:off x="3856551" y="700611"/>
            <a:ext cx="1697487" cy="2355882"/>
            <a:chOff x="0" y="542977"/>
            <a:chExt cx="2771800" cy="384688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9468C0A-ABD0-409E-942B-76CDB41120D0}"/>
                </a:ext>
              </a:extLst>
            </p:cNvPr>
            <p:cNvGrpSpPr/>
            <p:nvPr/>
          </p:nvGrpSpPr>
          <p:grpSpPr>
            <a:xfrm>
              <a:off x="0" y="1269252"/>
              <a:ext cx="2771800" cy="3120607"/>
              <a:chOff x="6270754" y="884458"/>
              <a:chExt cx="2771800" cy="312060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8BCE921-D96F-4518-8184-6371F04C68EC}"/>
                  </a:ext>
                </a:extLst>
              </p:cNvPr>
              <p:cNvGrpSpPr/>
              <p:nvPr/>
            </p:nvGrpSpPr>
            <p:grpSpPr>
              <a:xfrm>
                <a:off x="6270754" y="884458"/>
                <a:ext cx="2771800" cy="1711509"/>
                <a:chOff x="6156176" y="2087886"/>
                <a:chExt cx="2771800" cy="1711509"/>
              </a:xfrm>
            </p:grpSpPr>
            <p:pic>
              <p:nvPicPr>
                <p:cNvPr id="30" name="Picture 2" descr="node js에 대한 이미지 검색결과">
                  <a:extLst>
                    <a:ext uri="{FF2B5EF4-FFF2-40B4-BE49-F238E27FC236}">
                      <a16:creationId xmlns:a16="http://schemas.microsoft.com/office/drawing/2014/main" id="{C57D1213-FF7F-4330-A474-C46322077A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8093" y="2087886"/>
                  <a:ext cx="2310785" cy="6210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8" descr="관련 이미지">
                  <a:extLst>
                    <a:ext uri="{FF2B5EF4-FFF2-40B4-BE49-F238E27FC236}">
                      <a16:creationId xmlns:a16="http://schemas.microsoft.com/office/drawing/2014/main" id="{F861A17E-F090-497C-AE0B-ED78BB5D77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56176" y="2629561"/>
                  <a:ext cx="2771800" cy="11698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E523C5-976C-48E9-BBC0-45011D681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824" y="2231755"/>
                <a:ext cx="1773310" cy="1773310"/>
              </a:xfrm>
              <a:prstGeom prst="rect">
                <a:avLst/>
              </a:prstGeom>
            </p:spPr>
          </p:pic>
        </p:grpSp>
        <p:pic>
          <p:nvPicPr>
            <p:cNvPr id="27" name="Picture 4" descr="socket.ioì ëí ì´ë¯¸ì§ ê²ìê²°ê³¼">
              <a:extLst>
                <a:ext uri="{FF2B5EF4-FFF2-40B4-BE49-F238E27FC236}">
                  <a16:creationId xmlns:a16="http://schemas.microsoft.com/office/drawing/2014/main" id="{36166D29-D7B4-44C1-BA80-F26D93B7E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t="57192" b="6401"/>
            <a:stretch/>
          </p:blipFill>
          <p:spPr bwMode="auto">
            <a:xfrm>
              <a:off x="116421" y="542977"/>
              <a:ext cx="2655379" cy="77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C79C23-AA59-484E-9217-98F82162C127}"/>
              </a:ext>
            </a:extLst>
          </p:cNvPr>
          <p:cNvGrpSpPr/>
          <p:nvPr/>
        </p:nvGrpSpPr>
        <p:grpSpPr>
          <a:xfrm>
            <a:off x="320064" y="1237346"/>
            <a:ext cx="1620848" cy="3330198"/>
            <a:chOff x="6876256" y="689643"/>
            <a:chExt cx="1979612" cy="406731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219F9B-A897-4DCF-BFD3-6F252E575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1" t="8673" r="35663" b="11619"/>
            <a:stretch/>
          </p:blipFill>
          <p:spPr>
            <a:xfrm>
              <a:off x="6876256" y="689643"/>
              <a:ext cx="1979612" cy="4067315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E66635-D9F7-446E-AB48-9DD6EF6EF6F9}"/>
                </a:ext>
              </a:extLst>
            </p:cNvPr>
            <p:cNvSpPr/>
            <p:nvPr/>
          </p:nvSpPr>
          <p:spPr>
            <a:xfrm>
              <a:off x="6997725" y="1252930"/>
              <a:ext cx="1771200" cy="311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7EE010D9-0126-474A-80E7-4061A5BF4BD1}"/>
              </a:ext>
            </a:extLst>
          </p:cNvPr>
          <p:cNvGrpSpPr/>
          <p:nvPr/>
        </p:nvGrpSpPr>
        <p:grpSpPr>
          <a:xfrm>
            <a:off x="1920184" y="1835332"/>
            <a:ext cx="2012152" cy="546990"/>
            <a:chOff x="1831285" y="1792849"/>
            <a:chExt cx="2012152" cy="54699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755783-EB3B-438A-8423-B0DDD1A08F98}"/>
                </a:ext>
              </a:extLst>
            </p:cNvPr>
            <p:cNvSpPr txBox="1"/>
            <p:nvPr/>
          </p:nvSpPr>
          <p:spPr>
            <a:xfrm rot="19439013" flipH="1">
              <a:off x="2218637" y="1970508"/>
              <a:ext cx="10724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Connect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02B0F53-DECE-4E01-9A4D-0B1EB7BAE58C}"/>
                </a:ext>
              </a:extLst>
            </p:cNvPr>
            <p:cNvCxnSpPr>
              <a:cxnSpLocks/>
            </p:cNvCxnSpPr>
            <p:nvPr/>
          </p:nvCxnSpPr>
          <p:spPr>
            <a:xfrm rot="19439013" flipV="1">
              <a:off x="1972086" y="2320757"/>
              <a:ext cx="1871351" cy="12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A0421A-0DAC-4401-B5D5-D6EA308102D3}"/>
                </a:ext>
              </a:extLst>
            </p:cNvPr>
            <p:cNvSpPr txBox="1"/>
            <p:nvPr/>
          </p:nvSpPr>
          <p:spPr>
            <a:xfrm rot="19439013" flipH="1">
              <a:off x="1831285" y="1792849"/>
              <a:ext cx="156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Socket.id = A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CF1D022-1414-4429-96EF-4F6B603413EA}"/>
              </a:ext>
            </a:extLst>
          </p:cNvPr>
          <p:cNvGrpSpPr/>
          <p:nvPr/>
        </p:nvGrpSpPr>
        <p:grpSpPr>
          <a:xfrm flipH="1">
            <a:off x="5491045" y="1805627"/>
            <a:ext cx="2012152" cy="546990"/>
            <a:chOff x="1831285" y="1792849"/>
            <a:chExt cx="2012152" cy="5469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79C2F4E-0E56-4936-8C35-8F5DD9BD889D}"/>
                </a:ext>
              </a:extLst>
            </p:cNvPr>
            <p:cNvSpPr txBox="1"/>
            <p:nvPr/>
          </p:nvSpPr>
          <p:spPr>
            <a:xfrm rot="19439013" flipH="1">
              <a:off x="2218637" y="1970508"/>
              <a:ext cx="10724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Connect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DAE78EF-DE72-4FA2-AF5A-F5353EABBF60}"/>
                </a:ext>
              </a:extLst>
            </p:cNvPr>
            <p:cNvCxnSpPr>
              <a:cxnSpLocks/>
            </p:cNvCxnSpPr>
            <p:nvPr/>
          </p:nvCxnSpPr>
          <p:spPr>
            <a:xfrm rot="19439013" flipV="1">
              <a:off x="1972086" y="2320757"/>
              <a:ext cx="1871351" cy="12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81AF3-7F45-41ED-903A-D87858B9F21F}"/>
                </a:ext>
              </a:extLst>
            </p:cNvPr>
            <p:cNvSpPr txBox="1"/>
            <p:nvPr/>
          </p:nvSpPr>
          <p:spPr>
            <a:xfrm rot="19439013" flipH="1">
              <a:off x="1831285" y="1792849"/>
              <a:ext cx="156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Socket.id = B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862C4A66-E995-490C-B0BB-EFA7B9315AA8}"/>
              </a:ext>
            </a:extLst>
          </p:cNvPr>
          <p:cNvGrpSpPr/>
          <p:nvPr/>
        </p:nvGrpSpPr>
        <p:grpSpPr>
          <a:xfrm>
            <a:off x="3988871" y="3101796"/>
            <a:ext cx="1565167" cy="1786114"/>
            <a:chOff x="3988871" y="3101796"/>
            <a:chExt cx="1565167" cy="1786114"/>
          </a:xfrm>
        </p:grpSpPr>
        <p:sp>
          <p:nvSpPr>
            <p:cNvPr id="1040" name="화살표: 아래쪽 1039">
              <a:extLst>
                <a:ext uri="{FF2B5EF4-FFF2-40B4-BE49-F238E27FC236}">
                  <a16:creationId xmlns:a16="http://schemas.microsoft.com/office/drawing/2014/main" id="{096D9832-6FE8-4E43-8EC7-EE9D7935A593}"/>
                </a:ext>
              </a:extLst>
            </p:cNvPr>
            <p:cNvSpPr/>
            <p:nvPr/>
          </p:nvSpPr>
          <p:spPr>
            <a:xfrm>
              <a:off x="4587765" y="3101796"/>
              <a:ext cx="344275" cy="459447"/>
            </a:xfrm>
            <a:prstGeom prst="downArrow">
              <a:avLst/>
            </a:prstGeom>
            <a:solidFill>
              <a:srgbClr val="87B429"/>
            </a:solidFill>
            <a:ln>
              <a:solidFill>
                <a:srgbClr val="87B4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B8B08550-EF77-4EB0-B5ED-6E3D18ECDB95}"/>
                </a:ext>
              </a:extLst>
            </p:cNvPr>
            <p:cNvGrpSpPr/>
            <p:nvPr/>
          </p:nvGrpSpPr>
          <p:grpSpPr>
            <a:xfrm>
              <a:off x="3988871" y="3596820"/>
              <a:ext cx="1565167" cy="1291090"/>
              <a:chOff x="3988871" y="3596820"/>
              <a:chExt cx="1565167" cy="1291090"/>
            </a:xfrm>
          </p:grpSpPr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8629D43-D3D6-4ED9-8179-750E33023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266" y="3894218"/>
                <a:ext cx="947596" cy="947596"/>
              </a:xfrm>
              <a:prstGeom prst="rect">
                <a:avLst/>
              </a:prstGeom>
            </p:spPr>
          </p:pic>
          <p:sp>
            <p:nvSpPr>
              <p:cNvPr id="1043" name="직사각형 1042">
                <a:extLst>
                  <a:ext uri="{FF2B5EF4-FFF2-40B4-BE49-F238E27FC236}">
                    <a16:creationId xmlns:a16="http://schemas.microsoft.com/office/drawing/2014/main" id="{193DD409-3B18-4670-AB48-75A43DEAC287}"/>
                  </a:ext>
                </a:extLst>
              </p:cNvPr>
              <p:cNvSpPr/>
              <p:nvPr/>
            </p:nvSpPr>
            <p:spPr>
              <a:xfrm>
                <a:off x="4076248" y="3631421"/>
                <a:ext cx="1388660" cy="1256489"/>
              </a:xfrm>
              <a:prstGeom prst="rect">
                <a:avLst/>
              </a:prstGeom>
              <a:ln w="38100">
                <a:solidFill>
                  <a:srgbClr val="87B4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E281BDF-585F-4A06-9EA8-C83000C5667E}"/>
                  </a:ext>
                </a:extLst>
              </p:cNvPr>
              <p:cNvSpPr txBox="1"/>
              <p:nvPr/>
            </p:nvSpPr>
            <p:spPr>
              <a:xfrm>
                <a:off x="3988871" y="3596820"/>
                <a:ext cx="1565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algn="ctr"/>
                <a:r>
                  <a:rPr lang="en-US" altLang="ko-KR" dirty="0">
                    <a:solidFill>
                      <a:srgbClr val="A4C63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Room</a:t>
                </a:r>
                <a:endParaRPr lang="ko-KR" altLang="en-US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F5BAA5B5-697E-416A-9F19-CCE97223BFF9}"/>
              </a:ext>
            </a:extLst>
          </p:cNvPr>
          <p:cNvGrpSpPr/>
          <p:nvPr/>
        </p:nvGrpSpPr>
        <p:grpSpPr>
          <a:xfrm>
            <a:off x="2143418" y="3136480"/>
            <a:ext cx="1983355" cy="1123185"/>
            <a:chOff x="2143418" y="3136480"/>
            <a:chExt cx="1983355" cy="1123185"/>
          </a:xfrm>
        </p:grpSpPr>
        <p:cxnSp>
          <p:nvCxnSpPr>
            <p:cNvPr id="1046" name="직선 화살표 연결선 1045">
              <a:extLst>
                <a:ext uri="{FF2B5EF4-FFF2-40B4-BE49-F238E27FC236}">
                  <a16:creationId xmlns:a16="http://schemas.microsoft.com/office/drawing/2014/main" id="{1FF1A8D1-FC4C-4ABB-9D25-F7C68E199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3418" y="3136480"/>
              <a:ext cx="1845453" cy="1123185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63CFD7-8D16-459D-AB19-D643F95B556D}"/>
                </a:ext>
              </a:extLst>
            </p:cNvPr>
            <p:cNvSpPr txBox="1"/>
            <p:nvPr/>
          </p:nvSpPr>
          <p:spPr>
            <a:xfrm rot="1800000">
              <a:off x="2226429" y="3396994"/>
              <a:ext cx="190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Real-Time Chat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2C87BAD3-022E-4F20-9EF7-DBA69AC7EE0B}"/>
              </a:ext>
            </a:extLst>
          </p:cNvPr>
          <p:cNvGrpSpPr/>
          <p:nvPr/>
        </p:nvGrpSpPr>
        <p:grpSpPr>
          <a:xfrm>
            <a:off x="5409720" y="3163401"/>
            <a:ext cx="1900344" cy="1115333"/>
            <a:chOff x="5409720" y="3163401"/>
            <a:chExt cx="1900344" cy="1115333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2160FC9-C619-4276-854B-2F6FA4CDF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079" y="3163401"/>
              <a:ext cx="1745422" cy="11153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21BDD04-6158-4CFD-8577-98197C6CEE33}"/>
                </a:ext>
              </a:extLst>
            </p:cNvPr>
            <p:cNvSpPr txBox="1"/>
            <p:nvPr/>
          </p:nvSpPr>
          <p:spPr>
            <a:xfrm rot="19800000" flipH="1">
              <a:off x="5409720" y="3375786"/>
              <a:ext cx="190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Real-Time Chat</a:t>
              </a:r>
              <a:endParaRPr lang="ko-KR" altLang="en-US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28EFC2-04CA-44A8-B27E-FF8639CD90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5" y="2318953"/>
            <a:ext cx="654422" cy="65442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CB0FB4D-D6D5-41C2-983B-F53834B846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174" y="2318953"/>
            <a:ext cx="654422" cy="654422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248C8B1E-2F51-4F01-8E63-F8E677D51500}"/>
              </a:ext>
            </a:extLst>
          </p:cNvPr>
          <p:cNvGrpSpPr/>
          <p:nvPr/>
        </p:nvGrpSpPr>
        <p:grpSpPr>
          <a:xfrm>
            <a:off x="2862782" y="500048"/>
            <a:ext cx="3605055" cy="4167348"/>
            <a:chOff x="2915816" y="844781"/>
            <a:chExt cx="3168352" cy="3662531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155CB4D6-F72B-4851-A090-055FD536B827}"/>
                </a:ext>
              </a:extLst>
            </p:cNvPr>
            <p:cNvSpPr/>
            <p:nvPr/>
          </p:nvSpPr>
          <p:spPr>
            <a:xfrm>
              <a:off x="2915816" y="1338960"/>
              <a:ext cx="3168352" cy="3168352"/>
            </a:xfrm>
            <a:prstGeom prst="flowChartConnecto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7F5FF1-44FE-4899-88BD-F839D1F3A129}"/>
                </a:ext>
              </a:extLst>
            </p:cNvPr>
            <p:cNvSpPr txBox="1"/>
            <p:nvPr/>
          </p:nvSpPr>
          <p:spPr>
            <a:xfrm flipH="1">
              <a:off x="3549820" y="844781"/>
              <a:ext cx="1900344" cy="5139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400M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6901786-4392-46FB-A8E2-568EC263ED82}"/>
              </a:ext>
            </a:extLst>
          </p:cNvPr>
          <p:cNvGrpSpPr/>
          <p:nvPr/>
        </p:nvGrpSpPr>
        <p:grpSpPr>
          <a:xfrm>
            <a:off x="3044476" y="775836"/>
            <a:ext cx="3241666" cy="3747280"/>
            <a:chOff x="2915816" y="844781"/>
            <a:chExt cx="3168352" cy="3662531"/>
          </a:xfrm>
        </p:grpSpPr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06B157E5-CF38-46F4-BFDA-9AE0C058543B}"/>
                </a:ext>
              </a:extLst>
            </p:cNvPr>
            <p:cNvSpPr/>
            <p:nvPr/>
          </p:nvSpPr>
          <p:spPr>
            <a:xfrm>
              <a:off x="2915816" y="1338960"/>
              <a:ext cx="3168352" cy="3168352"/>
            </a:xfrm>
            <a:prstGeom prst="flowChartConnector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6F3A1A1-9B47-4257-BFBC-F2DD964E1D0A}"/>
                </a:ext>
              </a:extLst>
            </p:cNvPr>
            <p:cNvSpPr txBox="1"/>
            <p:nvPr/>
          </p:nvSpPr>
          <p:spPr>
            <a:xfrm flipH="1">
              <a:off x="3549820" y="844781"/>
              <a:ext cx="1900344" cy="5139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3200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200M</a:t>
              </a:r>
              <a:endParaRPr lang="ko-KR" altLang="en-US" sz="32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6955C78-2F5B-460E-A2B2-EF4D15D368DF}"/>
              </a:ext>
            </a:extLst>
          </p:cNvPr>
          <p:cNvGrpSpPr/>
          <p:nvPr/>
        </p:nvGrpSpPr>
        <p:grpSpPr>
          <a:xfrm>
            <a:off x="3297157" y="1145040"/>
            <a:ext cx="2736304" cy="3163095"/>
            <a:chOff x="2915816" y="844781"/>
            <a:chExt cx="3168352" cy="3662531"/>
          </a:xfrm>
        </p:grpSpPr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84DD245E-1D09-4865-A493-618DA3851D43}"/>
                </a:ext>
              </a:extLst>
            </p:cNvPr>
            <p:cNvSpPr/>
            <p:nvPr/>
          </p:nvSpPr>
          <p:spPr>
            <a:xfrm>
              <a:off x="2915816" y="1338960"/>
              <a:ext cx="3168352" cy="3168352"/>
            </a:xfrm>
            <a:prstGeom prst="flowChartConnector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47AB2B-257A-4AA1-B44F-C48BD3FB8857}"/>
                </a:ext>
              </a:extLst>
            </p:cNvPr>
            <p:cNvSpPr txBox="1"/>
            <p:nvPr/>
          </p:nvSpPr>
          <p:spPr>
            <a:xfrm flipH="1">
              <a:off x="3549820" y="844781"/>
              <a:ext cx="190034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32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100M</a:t>
              </a:r>
              <a:endPara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D0F1BD4A-E9D7-4FD1-93BB-41F73C4B78A9}"/>
              </a:ext>
            </a:extLst>
          </p:cNvPr>
          <p:cNvSpPr/>
          <p:nvPr/>
        </p:nvSpPr>
        <p:spPr>
          <a:xfrm>
            <a:off x="2556644" y="219159"/>
            <a:ext cx="4329875" cy="4893368"/>
          </a:xfrm>
          <a:prstGeom prst="mathMultiply">
            <a:avLst>
              <a:gd name="adj1" fmla="val 13621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82716E-6 L 0.30087 0.020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82716E-6 L -0.28611 0.02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06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98" name="Picture 2" descr="java icon에 대한 이미지 검색결과">
            <a:extLst>
              <a:ext uri="{FF2B5EF4-FFF2-40B4-BE49-F238E27FC236}">
                <a16:creationId xmlns:a16="http://schemas.microsoft.com/office/drawing/2014/main" id="{B5571570-A580-4C68-B407-E3EAC2E5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93"/>
            <a:ext cx="2508820" cy="25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avascript에 대한 이미지 검색결과">
            <a:extLst>
              <a:ext uri="{FF2B5EF4-FFF2-40B4-BE49-F238E27FC236}">
                <a16:creationId xmlns:a16="http://schemas.microsoft.com/office/drawing/2014/main" id="{0BE39886-9490-45A5-ACE4-3C18E212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0" y="3055633"/>
            <a:ext cx="1635940" cy="16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icon에 대한 이미지 검색결과">
            <a:extLst>
              <a:ext uri="{FF2B5EF4-FFF2-40B4-BE49-F238E27FC236}">
                <a16:creationId xmlns:a16="http://schemas.microsoft.com/office/drawing/2014/main" id="{135BC807-D606-41ED-8CF0-EA709567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746" y="610023"/>
            <a:ext cx="3096344" cy="25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droid studio에 대한 이미지 검색결과">
            <a:extLst>
              <a:ext uri="{FF2B5EF4-FFF2-40B4-BE49-F238E27FC236}">
                <a16:creationId xmlns:a16="http://schemas.microsoft.com/office/drawing/2014/main" id="{CC153223-C4D7-41F4-B80C-51F199202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29" y="675485"/>
            <a:ext cx="2305207" cy="23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node js에 대한 이미지 검색결과">
            <a:extLst>
              <a:ext uri="{FF2B5EF4-FFF2-40B4-BE49-F238E27FC236}">
                <a16:creationId xmlns:a16="http://schemas.microsoft.com/office/drawing/2014/main" id="{B77F53E9-7B97-4498-96C2-1588B6CC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02" y="3435846"/>
            <a:ext cx="2853659" cy="7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관련 이미지">
            <a:extLst>
              <a:ext uri="{FF2B5EF4-FFF2-40B4-BE49-F238E27FC236}">
                <a16:creationId xmlns:a16="http://schemas.microsoft.com/office/drawing/2014/main" id="{43F04835-7A98-4F4E-96B8-5A356617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09" y="3172913"/>
            <a:ext cx="3552544" cy="14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4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55976" y="1333386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그럴싸한 </a:t>
            </a:r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채팅앱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만들기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0011" y="181014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itchFamily="34" charset="0"/>
              </a:rPr>
              <a:t>2018 Summer DSM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JumpUp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Camp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itchFamily="34" charset="0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86895-1626-43F7-93C4-C355DDFFBE7C}"/>
              </a:ext>
            </a:extLst>
          </p:cNvPr>
          <p:cNvSpPr txBox="1"/>
          <p:nvPr/>
        </p:nvSpPr>
        <p:spPr>
          <a:xfrm>
            <a:off x="6627519" y="4737437"/>
            <a:ext cx="251261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@PPT Made Seungyong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229D2B-3F44-4B03-8B20-1909D7BD3D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0"/>
          <a:stretch/>
        </p:blipFill>
        <p:spPr>
          <a:xfrm>
            <a:off x="0" y="937627"/>
            <a:ext cx="9144000" cy="4139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16D7D6-5200-4A04-B4E0-CB5E9D5348D5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246454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1D61B-3A87-4504-AFA8-95B0CE87F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56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454F7-115D-44FF-B321-212C11425D86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175963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A474E-899A-4034-BC3D-E46D8E274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95"/>
          <a:stretch/>
        </p:blipFill>
        <p:spPr>
          <a:xfrm>
            <a:off x="0" y="937628"/>
            <a:ext cx="9144000" cy="4110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339070-203A-4C3E-81D7-D93EE7BF46BC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358991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E96E83-7EE4-4FD9-9377-24A3C053D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91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78AD4D-A319-4C7E-B86E-D799FEC0B802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414371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F0B30A-14CE-4E0A-AA8E-8951771F6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61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29CCD5-8B7A-488D-A2EB-618CA825C262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393153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346CF-B38A-40B1-B761-AF77DE03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86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F2D04C-508B-4F91-A303-A329EA7A9298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36373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346CF-B38A-40B1-B761-AF77DE03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86"/>
          <a:stretch/>
        </p:blipFill>
        <p:spPr>
          <a:xfrm>
            <a:off x="0" y="853086"/>
            <a:ext cx="9144000" cy="4195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C0F6DD-6094-46BB-B44B-3B656965BA46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2950315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1363F7-6A29-4FB7-A1CC-29B52ACC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6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13163A-067E-4B60-B50A-4B70137972A0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2352528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032E69-C905-4A6B-A1FA-0A66AD0A0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1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5F8C26-6CBB-41A4-A593-943B4BBBF0FA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1400359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58883F-BC03-4CA8-BF06-9270FEB5B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56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D84C80-F1C8-4285-98AD-411252E2B3F3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351221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B988A8-E765-4A7C-9EB2-09A857C351F7}"/>
              </a:ext>
            </a:extLst>
          </p:cNvPr>
          <p:cNvSpPr txBox="1"/>
          <p:nvPr/>
        </p:nvSpPr>
        <p:spPr>
          <a:xfrm>
            <a:off x="2889584" y="-6153"/>
            <a:ext cx="33648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Fellow Students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34851C-F994-462E-B338-743318750B8E}"/>
              </a:ext>
            </a:extLst>
          </p:cNvPr>
          <p:cNvGrpSpPr/>
          <p:nvPr/>
        </p:nvGrpSpPr>
        <p:grpSpPr>
          <a:xfrm>
            <a:off x="450348" y="627931"/>
            <a:ext cx="8243304" cy="4441022"/>
            <a:chOff x="450348" y="561256"/>
            <a:chExt cx="8243304" cy="444102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E2EF0A-9D5B-4FFC-B12F-C6F4EEEA7A29}"/>
                </a:ext>
              </a:extLst>
            </p:cNvPr>
            <p:cNvGrpSpPr/>
            <p:nvPr/>
          </p:nvGrpSpPr>
          <p:grpSpPr>
            <a:xfrm>
              <a:off x="450348" y="2860921"/>
              <a:ext cx="8243304" cy="1746186"/>
              <a:chOff x="565975" y="3003796"/>
              <a:chExt cx="8243304" cy="174618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3BF5276-63A2-43A0-A36D-93659DF86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13"/>
              <a:stretch/>
            </p:blipFill>
            <p:spPr>
              <a:xfrm>
                <a:off x="7063097" y="3003798"/>
                <a:ext cx="1746182" cy="174618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D738B41-4F5D-46BE-BBA5-CBA7BBD0E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7246" y="3003796"/>
                <a:ext cx="1749404" cy="1746183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258E5CB-1F2D-4D86-90B1-5242ED0BE9BB}"/>
                  </a:ext>
                </a:extLst>
              </p:cNvPr>
              <p:cNvSpPr/>
              <p:nvPr/>
            </p:nvSpPr>
            <p:spPr>
              <a:xfrm>
                <a:off x="2731826" y="3003798"/>
                <a:ext cx="1746182" cy="17461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8C14C9F-87EC-40B0-9189-8F6E447DD329}"/>
                  </a:ext>
                </a:extLst>
              </p:cNvPr>
              <p:cNvSpPr/>
              <p:nvPr/>
            </p:nvSpPr>
            <p:spPr>
              <a:xfrm>
                <a:off x="565975" y="3003798"/>
                <a:ext cx="1746182" cy="17461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0671ABB-8E09-4A67-8BF6-3A7CA3663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0657" y="3003798"/>
                <a:ext cx="1749404" cy="1746183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D330F72-DA7B-43ED-83D8-490D2250BBD2}"/>
                  </a:ext>
                </a:extLst>
              </p:cNvPr>
              <p:cNvSpPr/>
              <p:nvPr/>
            </p:nvSpPr>
            <p:spPr>
              <a:xfrm>
                <a:off x="569386" y="3003800"/>
                <a:ext cx="1746182" cy="17461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283694-0A9A-4B27-9263-9F7B65F1D9CC}"/>
                </a:ext>
              </a:extLst>
            </p:cNvPr>
            <p:cNvGrpSpPr/>
            <p:nvPr/>
          </p:nvGrpSpPr>
          <p:grpSpPr>
            <a:xfrm>
              <a:off x="1393583" y="561256"/>
              <a:ext cx="4032919" cy="1810635"/>
              <a:chOff x="1412172" y="633371"/>
              <a:chExt cx="4032919" cy="181063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1E5F489-F025-4EB2-88E5-F0FA6A612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5" t="17263" r="19364" b="27414"/>
              <a:stretch/>
            </p:blipFill>
            <p:spPr>
              <a:xfrm>
                <a:off x="3698909" y="633371"/>
                <a:ext cx="1746182" cy="1810635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DBFCA1-4E97-4C9A-BA12-48217774B075}"/>
                  </a:ext>
                </a:extLst>
              </p:cNvPr>
              <p:cNvSpPr/>
              <p:nvPr/>
            </p:nvSpPr>
            <p:spPr>
              <a:xfrm>
                <a:off x="1412172" y="684185"/>
                <a:ext cx="1709005" cy="170900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8B5873-5484-4C03-9169-6FE10A95424B}"/>
                  </a:ext>
                </a:extLst>
              </p:cNvPr>
              <p:cNvSpPr/>
              <p:nvPr/>
            </p:nvSpPr>
            <p:spPr>
              <a:xfrm>
                <a:off x="1415583" y="684187"/>
                <a:ext cx="1709005" cy="170900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B467E7-75F2-4118-8333-BA32E9F25E25}"/>
                </a:ext>
              </a:extLst>
            </p:cNvPr>
            <p:cNvSpPr txBox="1"/>
            <p:nvPr/>
          </p:nvSpPr>
          <p:spPr>
            <a:xfrm>
              <a:off x="1493453" y="2338214"/>
              <a:ext cx="1406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1418 </a:t>
              </a:r>
              <a:r>
                <a:rPr lang="ko-KR" altLang="en-US" sz="2000" dirty="0" err="1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장소희</a:t>
              </a:r>
              <a:endParaRPr lang="ko-KR" altLang="en-US" sz="2000" dirty="0">
                <a:solidFill>
                  <a:srgbClr val="F9F9F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A1B749-C336-4ED3-9C02-2A8381A8FE14}"/>
                </a:ext>
              </a:extLst>
            </p:cNvPr>
            <p:cNvSpPr txBox="1"/>
            <p:nvPr/>
          </p:nvSpPr>
          <p:spPr>
            <a:xfrm>
              <a:off x="3850334" y="2338214"/>
              <a:ext cx="1436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2102 </a:t>
              </a:r>
              <a:r>
                <a:rPr lang="ko-KR" altLang="en-US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김원준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59F922-71C4-4460-828B-2ECC79562E77}"/>
                </a:ext>
              </a:extLst>
            </p:cNvPr>
            <p:cNvSpPr txBox="1"/>
            <p:nvPr/>
          </p:nvSpPr>
          <p:spPr>
            <a:xfrm>
              <a:off x="6159019" y="2338214"/>
              <a:ext cx="1438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2103 </a:t>
              </a:r>
              <a:r>
                <a:rPr lang="ko-KR" altLang="en-US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김태영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5A09F9-CB08-4EC7-A076-154E024156A3}"/>
                </a:ext>
              </a:extLst>
            </p:cNvPr>
            <p:cNvSpPr txBox="1"/>
            <p:nvPr/>
          </p:nvSpPr>
          <p:spPr>
            <a:xfrm>
              <a:off x="614180" y="4602168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2110 </a:t>
              </a:r>
              <a:r>
                <a:rPr lang="ko-KR" altLang="en-US" sz="2000" dirty="0" err="1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손승용</a:t>
              </a:r>
              <a:endParaRPr lang="ko-KR" altLang="en-US" sz="2000" dirty="0">
                <a:solidFill>
                  <a:srgbClr val="F9F9F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55B1C1-2203-425B-B4E9-1CAB5B99E15F}"/>
                </a:ext>
              </a:extLst>
            </p:cNvPr>
            <p:cNvSpPr txBox="1"/>
            <p:nvPr/>
          </p:nvSpPr>
          <p:spPr>
            <a:xfrm>
              <a:off x="2798235" y="4602168"/>
              <a:ext cx="1326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2111 </a:t>
              </a:r>
              <a:r>
                <a:rPr lang="ko-KR" altLang="en-US" sz="2000" dirty="0" err="1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손예섬</a:t>
              </a:r>
              <a:endParaRPr lang="ko-KR" altLang="en-US" sz="2000" dirty="0">
                <a:solidFill>
                  <a:srgbClr val="F9F9F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87B58-1C04-4C83-A345-F09A564A54B7}"/>
                </a:ext>
              </a:extLst>
            </p:cNvPr>
            <p:cNvSpPr txBox="1"/>
            <p:nvPr/>
          </p:nvSpPr>
          <p:spPr>
            <a:xfrm>
              <a:off x="4993319" y="4602168"/>
              <a:ext cx="1415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2213 </a:t>
              </a:r>
              <a:r>
                <a:rPr lang="ko-KR" altLang="en-US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정다은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DDAEC-1774-4764-97B3-E996F154ECA8}"/>
                </a:ext>
              </a:extLst>
            </p:cNvPr>
            <p:cNvSpPr txBox="1"/>
            <p:nvPr/>
          </p:nvSpPr>
          <p:spPr>
            <a:xfrm>
              <a:off x="7161961" y="4602168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2412 </a:t>
              </a:r>
              <a:r>
                <a:rPr lang="ko-KR" altLang="en-US" sz="2000" dirty="0">
                  <a:solidFill>
                    <a:srgbClr val="F9F9F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오인서</a:t>
              </a: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5A83DED-1540-434B-A762-7AD50E4D8D3F}"/>
              </a:ext>
            </a:extLst>
          </p:cNvPr>
          <p:cNvSpPr/>
          <p:nvPr/>
        </p:nvSpPr>
        <p:spPr>
          <a:xfrm>
            <a:off x="6012160" y="647556"/>
            <a:ext cx="1786442" cy="1711176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368035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C605E-4E93-4224-B721-48671EE2D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91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05ABEE-3D81-421B-82F8-751CD294629C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113091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6A7178-05F6-487E-8D83-137D98BDD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72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EEEDAA-FB96-4751-9F93-B924E56A5384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4098772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6EC027-B529-43A1-B6CC-8B660A6EE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62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7357A-92AC-4EF2-A25F-A1DC9A172D0A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167550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85D386-C045-4B3B-BE2D-E2127B797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66"/>
          <a:stretch/>
        </p:blipFill>
        <p:spPr>
          <a:xfrm>
            <a:off x="0" y="937627"/>
            <a:ext cx="9144000" cy="4110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3B000A-2602-4882-B94C-589FFE002D90}"/>
              </a:ext>
            </a:extLst>
          </p:cNvPr>
          <p:cNvSpPr txBox="1"/>
          <p:nvPr/>
        </p:nvSpPr>
        <p:spPr>
          <a:xfrm>
            <a:off x="2699792" y="568295"/>
            <a:ext cx="34871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프로젝트 진행을 위한 문서 작성</a:t>
            </a:r>
          </a:p>
        </p:txBody>
      </p:sp>
    </p:spTree>
    <p:extLst>
      <p:ext uri="{BB962C8B-B14F-4D97-AF65-F5344CB8AC3E}">
        <p14:creationId xmlns:p14="http://schemas.microsoft.com/office/powerpoint/2010/main" val="409676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4D1AC-58F5-4EAA-98AB-6CC424D99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0"/>
          <a:stretch/>
        </p:blipFill>
        <p:spPr>
          <a:xfrm>
            <a:off x="0" y="933464"/>
            <a:ext cx="9144000" cy="41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9B1226-9A00-4BDB-8F4F-BC75FAF6675D}"/>
              </a:ext>
            </a:extLst>
          </p:cNvPr>
          <p:cNvSpPr txBox="1"/>
          <p:nvPr/>
        </p:nvSpPr>
        <p:spPr>
          <a:xfrm>
            <a:off x="3124142" y="564132"/>
            <a:ext cx="28957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프로젝트 버전 관리</a:t>
            </a:r>
          </a:p>
        </p:txBody>
      </p:sp>
    </p:spTree>
    <p:extLst>
      <p:ext uri="{BB962C8B-B14F-4D97-AF65-F5344CB8AC3E}">
        <p14:creationId xmlns:p14="http://schemas.microsoft.com/office/powerpoint/2010/main" val="89965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3764A7-24EE-47AD-9375-A6923EE84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7"/>
          <a:stretch/>
        </p:blipFill>
        <p:spPr>
          <a:xfrm>
            <a:off x="0" y="918742"/>
            <a:ext cx="9144000" cy="4129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28CA6D-6B85-49C5-ACE6-01C68D266074}"/>
              </a:ext>
            </a:extLst>
          </p:cNvPr>
          <p:cNvSpPr txBox="1"/>
          <p:nvPr/>
        </p:nvSpPr>
        <p:spPr>
          <a:xfrm>
            <a:off x="2303748" y="52552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공부하면서 만든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채팅앱을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올리고 </a:t>
            </a:r>
          </a:p>
        </p:txBody>
      </p:sp>
    </p:spTree>
    <p:extLst>
      <p:ext uri="{BB962C8B-B14F-4D97-AF65-F5344CB8AC3E}">
        <p14:creationId xmlns:p14="http://schemas.microsoft.com/office/powerpoint/2010/main" val="37493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98E4D-A8BE-4E5F-9F01-4E4A67C67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2"/>
          <a:stretch/>
        </p:blipFill>
        <p:spPr>
          <a:xfrm>
            <a:off x="0" y="917154"/>
            <a:ext cx="9144000" cy="41310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3A266B-D635-44D0-B070-4C52F0758F22}"/>
              </a:ext>
            </a:extLst>
          </p:cNvPr>
          <p:cNvSpPr txBox="1"/>
          <p:nvPr/>
        </p:nvSpPr>
        <p:spPr>
          <a:xfrm>
            <a:off x="1242783" y="571531"/>
            <a:ext cx="665843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마지막에 모두 다같이 서로의 코드를 비교하면서 개선하고 최종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채팅앱을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완성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737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90038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88712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30997C-2E85-4952-A77E-47AA60EF8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5" y="612780"/>
            <a:ext cx="2130833" cy="40130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69193A-EFA4-415F-B140-7B799F813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8" y="606014"/>
            <a:ext cx="2130833" cy="40130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533C35-A918-413A-AC5D-7F2C91685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42" y="612780"/>
            <a:ext cx="2130833" cy="40130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6D63837-6A7D-4DA6-B176-AE53DBC29E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29" y="617240"/>
            <a:ext cx="2130833" cy="40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1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661B9C-3CEC-44EA-8729-DFD558A2D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6" y="684601"/>
            <a:ext cx="2130833" cy="40130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9A7B33-0C24-405D-85E1-FBADE29405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35" y="744605"/>
            <a:ext cx="2130833" cy="40130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AB574DB-69A0-4E3C-84D5-FADC0353E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04" y="744605"/>
            <a:ext cx="2130833" cy="40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38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16478" y="4826793"/>
            <a:ext cx="1379613" cy="285734"/>
            <a:chOff x="7716478" y="4826793"/>
            <a:chExt cx="1379613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3" name="그림 12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647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31901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Preview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D4E73-76A5-4359-A7E7-272A0E36652B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F2DB6D-7EED-4632-9649-7842D10F70F3}"/>
              </a:ext>
            </a:extLst>
          </p:cNvPr>
          <p:cNvSpPr txBox="1"/>
          <p:nvPr/>
        </p:nvSpPr>
        <p:spPr>
          <a:xfrm>
            <a:off x="3043216" y="2063918"/>
            <a:ext cx="305756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600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Preview!</a:t>
            </a:r>
            <a:endParaRPr lang="ko-KR" altLang="en-US" sz="6000" dirty="0">
              <a:solidFill>
                <a:srgbClr val="87B4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1000100" y="1200398"/>
            <a:ext cx="1145220" cy="2370338"/>
          </a:xfrm>
          <a:custGeom>
            <a:avLst/>
            <a:gdLst>
              <a:gd name="connsiteX0" fmla="*/ 0 w 1145220"/>
              <a:gd name="connsiteY0" fmla="*/ 0 h 2370338"/>
              <a:gd name="connsiteX1" fmla="*/ 1145220 w 1145220"/>
              <a:gd name="connsiteY1" fmla="*/ 2370338 h 237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220" h="2370338">
                <a:moveTo>
                  <a:pt x="0" y="0"/>
                </a:moveTo>
                <a:lnTo>
                  <a:pt x="1145220" y="2370338"/>
                </a:lnTo>
              </a:path>
            </a:pathLst>
          </a:custGeom>
          <a:ln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3078049" y="1817081"/>
            <a:ext cx="149127" cy="1059260"/>
          </a:xfrm>
          <a:custGeom>
            <a:avLst/>
            <a:gdLst>
              <a:gd name="connsiteX0" fmla="*/ 798991 w 798991"/>
              <a:gd name="connsiteY0" fmla="*/ 985422 h 985422"/>
              <a:gd name="connsiteX1" fmla="*/ 0 w 798991"/>
              <a:gd name="connsiteY1" fmla="*/ 0 h 98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8991" h="985422">
                <a:moveTo>
                  <a:pt x="798991" y="985422"/>
                </a:moveTo>
                <a:lnTo>
                  <a:pt x="0" y="0"/>
                </a:lnTo>
              </a:path>
            </a:pathLst>
          </a:custGeom>
          <a:ln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214809" y="785800"/>
            <a:ext cx="434878" cy="1795373"/>
          </a:xfrm>
          <a:custGeom>
            <a:avLst/>
            <a:gdLst>
              <a:gd name="connsiteX0" fmla="*/ 0 w 213064"/>
              <a:gd name="connsiteY0" fmla="*/ 1438183 h 1438183"/>
              <a:gd name="connsiteX1" fmla="*/ 213064 w 213064"/>
              <a:gd name="connsiteY1" fmla="*/ 0 h 143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3064" h="1438183">
                <a:moveTo>
                  <a:pt x="0" y="1438183"/>
                </a:moveTo>
                <a:lnTo>
                  <a:pt x="213064" y="0"/>
                </a:lnTo>
              </a:path>
            </a:pathLst>
          </a:custGeom>
          <a:ln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637320" y="1531329"/>
            <a:ext cx="1006382" cy="1345012"/>
          </a:xfrm>
          <a:custGeom>
            <a:avLst/>
            <a:gdLst>
              <a:gd name="connsiteX0" fmla="*/ 0 w 417251"/>
              <a:gd name="connsiteY0" fmla="*/ 1393795 h 1393795"/>
              <a:gd name="connsiteX1" fmla="*/ 417251 w 417251"/>
              <a:gd name="connsiteY1" fmla="*/ 0 h 139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7251" h="1393795">
                <a:moveTo>
                  <a:pt x="0" y="1393795"/>
                </a:moveTo>
                <a:lnTo>
                  <a:pt x="417251" y="0"/>
                </a:lnTo>
              </a:path>
            </a:pathLst>
          </a:custGeom>
          <a:ln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6781920" y="785800"/>
            <a:ext cx="1361980" cy="2938078"/>
          </a:xfrm>
          <a:custGeom>
            <a:avLst/>
            <a:gdLst>
              <a:gd name="connsiteX0" fmla="*/ 0 w 914400"/>
              <a:gd name="connsiteY0" fmla="*/ 2610035 h 2610035"/>
              <a:gd name="connsiteX1" fmla="*/ 914400 w 914400"/>
              <a:gd name="connsiteY1" fmla="*/ 0 h 261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2610035">
                <a:moveTo>
                  <a:pt x="0" y="2610035"/>
                </a:moveTo>
                <a:lnTo>
                  <a:pt x="914400" y="0"/>
                </a:lnTo>
              </a:path>
            </a:pathLst>
          </a:custGeom>
          <a:ln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85720" y="735469"/>
            <a:ext cx="1352278" cy="545245"/>
            <a:chOff x="0" y="1345162"/>
            <a:chExt cx="1352278" cy="545245"/>
          </a:xfrm>
        </p:grpSpPr>
        <p:sp>
          <p:nvSpPr>
            <p:cNvPr id="10" name="TextBox 9"/>
            <p:cNvSpPr txBox="1"/>
            <p:nvPr/>
          </p:nvSpPr>
          <p:spPr>
            <a:xfrm>
              <a:off x="357158" y="1428742"/>
              <a:ext cx="995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What?</a:t>
              </a:r>
              <a:r>
                <a:rPr lang="ko-KR" altLang="en-US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1345162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87B42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01/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28794" y="1321792"/>
            <a:ext cx="2431243" cy="495289"/>
            <a:chOff x="0" y="1345162"/>
            <a:chExt cx="2431243" cy="495289"/>
          </a:xfrm>
        </p:grpSpPr>
        <p:sp>
          <p:nvSpPr>
            <p:cNvPr id="19" name="TextBox 18"/>
            <p:cNvSpPr txBox="1"/>
            <p:nvPr/>
          </p:nvSpPr>
          <p:spPr>
            <a:xfrm>
              <a:off x="396712" y="1378786"/>
              <a:ext cx="203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 Should?</a:t>
              </a:r>
              <a:endPara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0" y="1345162"/>
              <a:ext cx="628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87B42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02/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929058" y="285734"/>
            <a:ext cx="1434119" cy="545245"/>
            <a:chOff x="0" y="1345162"/>
            <a:chExt cx="1434119" cy="545245"/>
          </a:xfrm>
        </p:grpSpPr>
        <p:sp>
          <p:nvSpPr>
            <p:cNvPr id="22" name="TextBox 21"/>
            <p:cNvSpPr txBox="1"/>
            <p:nvPr/>
          </p:nvSpPr>
          <p:spPr>
            <a:xfrm>
              <a:off x="357158" y="1428742"/>
              <a:ext cx="1076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Team 1</a:t>
              </a:r>
              <a:endPara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1345162"/>
              <a:ext cx="616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87B42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03/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86446" y="986084"/>
            <a:ext cx="1487019" cy="545245"/>
            <a:chOff x="0" y="1345162"/>
            <a:chExt cx="1487019" cy="545245"/>
          </a:xfrm>
        </p:grpSpPr>
        <p:sp>
          <p:nvSpPr>
            <p:cNvPr id="25" name="TextBox 24"/>
            <p:cNvSpPr txBox="1"/>
            <p:nvPr/>
          </p:nvSpPr>
          <p:spPr>
            <a:xfrm>
              <a:off x="357158" y="1428742"/>
              <a:ext cx="1129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Team 2</a:t>
              </a:r>
              <a:endPara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0" y="1345162"/>
              <a:ext cx="638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87B42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04/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29520" y="285734"/>
            <a:ext cx="1598973" cy="545245"/>
            <a:chOff x="0" y="1345162"/>
            <a:chExt cx="1598973" cy="545245"/>
          </a:xfrm>
        </p:grpSpPr>
        <p:sp>
          <p:nvSpPr>
            <p:cNvPr id="28" name="TextBox 27"/>
            <p:cNvSpPr txBox="1"/>
            <p:nvPr/>
          </p:nvSpPr>
          <p:spPr>
            <a:xfrm>
              <a:off x="357158" y="1428742"/>
              <a:ext cx="124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Preview</a:t>
              </a:r>
              <a:endPara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0" y="1345162"/>
              <a:ext cx="6222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87B42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05/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 rot="20865741">
            <a:off x="3131520" y="4345665"/>
            <a:ext cx="21910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dirty="0">
              <a:solidFill>
                <a:srgbClr val="87B4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C24CB7-65BA-46CB-9220-BE5B47C3743E}"/>
              </a:ext>
            </a:extLst>
          </p:cNvPr>
          <p:cNvGrpSpPr/>
          <p:nvPr/>
        </p:nvGrpSpPr>
        <p:grpSpPr>
          <a:xfrm>
            <a:off x="3384947" y="2300709"/>
            <a:ext cx="2236510" cy="477054"/>
            <a:chOff x="3384947" y="2300709"/>
            <a:chExt cx="2236510" cy="477054"/>
          </a:xfrm>
        </p:grpSpPr>
        <p:pic>
          <p:nvPicPr>
            <p:cNvPr id="8" name="그림 7" descr="android.png">
              <a:extLst>
                <a:ext uri="{FF2B5EF4-FFF2-40B4-BE49-F238E27FC236}">
                  <a16:creationId xmlns:a16="http://schemas.microsoft.com/office/drawing/2014/main" id="{F7FB8A98-EF78-4264-ACEB-1D3D75C2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t="27067" r="65625"/>
            <a:stretch>
              <a:fillRect/>
            </a:stretch>
          </p:blipFill>
          <p:spPr>
            <a:xfrm rot="20575785">
              <a:off x="5084301" y="2498698"/>
              <a:ext cx="94168" cy="109669"/>
            </a:xfrm>
            <a:prstGeom prst="rect">
              <a:avLst/>
            </a:prstGeom>
          </p:spPr>
        </p:pic>
        <p:pic>
          <p:nvPicPr>
            <p:cNvPr id="3" name="그림 2" descr="android.png"/>
            <p:cNvPicPr>
              <a:picLocks noChangeAspect="1"/>
            </p:cNvPicPr>
            <p:nvPr/>
          </p:nvPicPr>
          <p:blipFill>
            <a:blip r:embed="rId2" cstate="print"/>
            <a:srcRect t="27067" r="65625"/>
            <a:stretch>
              <a:fillRect/>
            </a:stretch>
          </p:blipFill>
          <p:spPr>
            <a:xfrm>
              <a:off x="5328600" y="2484401"/>
              <a:ext cx="101153" cy="10966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384947" y="2300709"/>
              <a:ext cx="2236510" cy="4770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500" spc="3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THANK YOU</a:t>
              </a:r>
              <a:endParaRPr lang="ko-KR" altLang="en-US" sz="25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3469784" y="2728121"/>
              <a:ext cx="2016224" cy="0"/>
            </a:xfrm>
            <a:prstGeom prst="line">
              <a:avLst/>
            </a:prstGeom>
            <a:ln w="9525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2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4DBC3-3CC4-44B6-A252-B314CC405ABE}"/>
              </a:ext>
            </a:extLst>
          </p:cNvPr>
          <p:cNvSpPr txBox="1"/>
          <p:nvPr/>
        </p:nvSpPr>
        <p:spPr>
          <a:xfrm>
            <a:off x="2330040" y="2279362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내이름은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손승용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코난이죠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2757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4DBC3-3CC4-44B6-A252-B314CC405ABE}"/>
              </a:ext>
            </a:extLst>
          </p:cNvPr>
          <p:cNvSpPr txBox="1"/>
          <p:nvPr/>
        </p:nvSpPr>
        <p:spPr>
          <a:xfrm>
            <a:off x="2903113" y="2033141"/>
            <a:ext cx="3337773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고난 따윈 없었어요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난 완벽하니까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471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01326" y="4826793"/>
            <a:ext cx="1094765" cy="285734"/>
            <a:chOff x="8001326" y="4826793"/>
            <a:chExt cx="1094765" cy="285734"/>
          </a:xfrm>
        </p:grpSpPr>
        <p:pic>
          <p:nvPicPr>
            <p:cNvPr id="10" name="그림 9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173" y="4826793"/>
              <a:ext cx="240223" cy="285734"/>
            </a:xfrm>
            <a:prstGeom prst="rect">
              <a:avLst/>
            </a:prstGeom>
          </p:spPr>
        </p:pic>
        <p:pic>
          <p:nvPicPr>
            <p:cNvPr id="11" name="그림 10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326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2507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Team 2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F0E26-9A10-407A-8BD0-7A7557DE4FD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4DBC3-3CC4-44B6-A252-B314CC405ABE}"/>
              </a:ext>
            </a:extLst>
          </p:cNvPr>
          <p:cNvSpPr txBox="1"/>
          <p:nvPr/>
        </p:nvSpPr>
        <p:spPr>
          <a:xfrm>
            <a:off x="3309475" y="2279362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여친 구합니다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49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5868" y="4826793"/>
            <a:ext cx="240223" cy="285734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1904" y="41522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What?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863D9-62A5-45E5-8F2F-3A7D1447A63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71F51-0607-4052-BA51-58E5B2FE8D9B}"/>
              </a:ext>
            </a:extLst>
          </p:cNvPr>
          <p:cNvSpPr txBox="1"/>
          <p:nvPr/>
        </p:nvSpPr>
        <p:spPr>
          <a:xfrm>
            <a:off x="1702619" y="2340918"/>
            <a:ext cx="57387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서버 통신하는 방법을 이해하고 활용해보기</a:t>
            </a:r>
            <a:endParaRPr lang="en-US" altLang="ko-KR" sz="24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571020" y="4826793"/>
            <a:ext cx="525071" cy="285734"/>
            <a:chOff x="8571020" y="4826793"/>
            <a:chExt cx="525071" cy="285734"/>
          </a:xfrm>
        </p:grpSpPr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What Should?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48424-AF40-4BC3-ADAE-AA0F2DD6D06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rebaseì ëí ì´ë¯¸ì§ ê²ìê²°ê³¼">
            <a:extLst>
              <a:ext uri="{FF2B5EF4-FFF2-40B4-BE49-F238E27FC236}">
                <a16:creationId xmlns:a16="http://schemas.microsoft.com/office/drawing/2014/main" id="{5CBA6C1E-E3C0-41F3-9853-D15110DF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4" y="1584695"/>
            <a:ext cx="3851920" cy="19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ì ëí ì´ë¯¸ì§ ê²ìê²°ê³¼">
            <a:extLst>
              <a:ext uri="{FF2B5EF4-FFF2-40B4-BE49-F238E27FC236}">
                <a16:creationId xmlns:a16="http://schemas.microsoft.com/office/drawing/2014/main" id="{50929189-464A-4F3E-895F-ECF596F6D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57192" b="6401"/>
          <a:stretch/>
        </p:blipFill>
        <p:spPr bwMode="auto">
          <a:xfrm>
            <a:off x="5053387" y="2184228"/>
            <a:ext cx="3491875" cy="96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87077B-5EBF-499A-AAD3-E64E06D188CE}"/>
              </a:ext>
            </a:extLst>
          </p:cNvPr>
          <p:cNvGrpSpPr/>
          <p:nvPr/>
        </p:nvGrpSpPr>
        <p:grpSpPr>
          <a:xfrm>
            <a:off x="2433850" y="671997"/>
            <a:ext cx="4276299" cy="4154796"/>
            <a:chOff x="2433850" y="671997"/>
            <a:chExt cx="4276299" cy="415479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0400CF3-F566-467E-84E3-77D881BEA9F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131590"/>
              <a:ext cx="0" cy="3695203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CB0A7E-4A96-4E05-876A-EEE56209DEF9}"/>
                </a:ext>
              </a:extLst>
            </p:cNvPr>
            <p:cNvSpPr txBox="1"/>
            <p:nvPr/>
          </p:nvSpPr>
          <p:spPr>
            <a:xfrm>
              <a:off x="2433850" y="671997"/>
              <a:ext cx="4276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rgbClr val="A4C63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Easy Real-Time Communication</a:t>
              </a:r>
              <a:endParaRPr lang="ko-KR" altLang="en-US" sz="24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571020" y="4826793"/>
            <a:ext cx="525071" cy="285734"/>
            <a:chOff x="8571020" y="4826793"/>
            <a:chExt cx="525071" cy="285734"/>
          </a:xfrm>
        </p:grpSpPr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What Should?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48424-AF40-4BC3-ADAE-AA0F2DD6D06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rebaseì ëí ì´ë¯¸ì§ ê²ìê²°ê³¼">
            <a:extLst>
              <a:ext uri="{FF2B5EF4-FFF2-40B4-BE49-F238E27FC236}">
                <a16:creationId xmlns:a16="http://schemas.microsoft.com/office/drawing/2014/main" id="{5CBA6C1E-E3C0-41F3-9853-D15110DF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4" y="1584695"/>
            <a:ext cx="3851920" cy="19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04320-69B9-44FC-B13F-168BA2310ED1}"/>
              </a:ext>
            </a:extLst>
          </p:cNvPr>
          <p:cNvSpPr txBox="1"/>
          <p:nvPr/>
        </p:nvSpPr>
        <p:spPr>
          <a:xfrm>
            <a:off x="4283968" y="1833086"/>
            <a:ext cx="4478968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구글의 모바일 및 웹 애플리케이션 개발 플랫폼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개발에 많은 신경을 쓰지 않고도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관리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데이터베이스 사용 등을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있도록 도와주는 서비스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3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571020" y="4826793"/>
            <a:ext cx="525071" cy="285734"/>
            <a:chOff x="8571020" y="4826793"/>
            <a:chExt cx="525071" cy="285734"/>
          </a:xfrm>
        </p:grpSpPr>
        <p:pic>
          <p:nvPicPr>
            <p:cNvPr id="12" name="그림 11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020" y="4826793"/>
              <a:ext cx="240223" cy="285734"/>
            </a:xfrm>
            <a:prstGeom prst="rect">
              <a:avLst/>
            </a:prstGeom>
          </p:spPr>
        </p:pic>
        <p:pic>
          <p:nvPicPr>
            <p:cNvPr id="14" name="그림 13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What Should?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48424-AF40-4BC3-ADAE-AA0F2DD6D066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rebaseì ëí ì´ë¯¸ì§ ê²ìê²°ê³¼">
            <a:extLst>
              <a:ext uri="{FF2B5EF4-FFF2-40B4-BE49-F238E27FC236}">
                <a16:creationId xmlns:a16="http://schemas.microsoft.com/office/drawing/2014/main" id="{5CBA6C1E-E3C0-41F3-9853-D15110DF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4" y="1584695"/>
            <a:ext cx="3851920" cy="19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ocket.ioì ëí ì´ë¯¸ì§ ê²ìê²°ê³¼">
            <a:extLst>
              <a:ext uri="{FF2B5EF4-FFF2-40B4-BE49-F238E27FC236}">
                <a16:creationId xmlns:a16="http://schemas.microsoft.com/office/drawing/2014/main" id="{8A14C533-2884-4B1F-9F8B-16ABD1123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57192" b="6401"/>
          <a:stretch/>
        </p:blipFill>
        <p:spPr bwMode="auto">
          <a:xfrm>
            <a:off x="399189" y="2089956"/>
            <a:ext cx="3491875" cy="96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C83C5-9F89-49FC-A074-9D9218E39B76}"/>
              </a:ext>
            </a:extLst>
          </p:cNvPr>
          <p:cNvSpPr txBox="1"/>
          <p:nvPr/>
        </p:nvSpPr>
        <p:spPr>
          <a:xfrm>
            <a:off x="4283968" y="1833086"/>
            <a:ext cx="4478968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기반의 실시간 양방향 통신을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가능하게 하는 통신 라이브러리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플랫폼의 브라우저와 기기에서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안정적이고 빠르게 작동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86173" y="4826793"/>
            <a:ext cx="809918" cy="285734"/>
            <a:chOff x="8286173" y="4826793"/>
            <a:chExt cx="809918" cy="285734"/>
          </a:xfrm>
        </p:grpSpPr>
        <p:grpSp>
          <p:nvGrpSpPr>
            <p:cNvPr id="15" name="그룹 14"/>
            <p:cNvGrpSpPr/>
            <p:nvPr/>
          </p:nvGrpSpPr>
          <p:grpSpPr>
            <a:xfrm>
              <a:off x="8286173" y="4826793"/>
              <a:ext cx="525070" cy="285734"/>
              <a:chOff x="8286173" y="4826793"/>
              <a:chExt cx="525070" cy="285734"/>
            </a:xfrm>
          </p:grpSpPr>
          <p:pic>
            <p:nvPicPr>
              <p:cNvPr id="11" name="그림 10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86173" y="4826793"/>
                <a:ext cx="240223" cy="285734"/>
              </a:xfrm>
              <a:prstGeom prst="rect">
                <a:avLst/>
              </a:prstGeom>
            </p:spPr>
          </p:pic>
          <p:pic>
            <p:nvPicPr>
              <p:cNvPr id="12" name="그림 11" descr="Android_robo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71020" y="4826793"/>
                <a:ext cx="240223" cy="285734"/>
              </a:xfrm>
              <a:prstGeom prst="rect">
                <a:avLst/>
              </a:prstGeom>
            </p:spPr>
          </p:pic>
        </p:grpSp>
        <p:pic>
          <p:nvPicPr>
            <p:cNvPr id="16" name="그림 15" descr="Android_robo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5868" y="4826793"/>
              <a:ext cx="240223" cy="285734"/>
            </a:xfrm>
            <a:prstGeom prst="rect">
              <a:avLst/>
            </a:prstGeom>
          </p:spPr>
        </p:pic>
      </p:grpSp>
      <p:cxnSp>
        <p:nvCxnSpPr>
          <p:cNvPr id="2" name="직선 연결선 1"/>
          <p:cNvCxnSpPr/>
          <p:nvPr/>
        </p:nvCxnSpPr>
        <p:spPr>
          <a:xfrm>
            <a:off x="0" y="500048"/>
            <a:ext cx="9144000" cy="1588"/>
          </a:xfrm>
          <a:prstGeom prst="line">
            <a:avLst/>
          </a:prstGeom>
          <a:ln w="12700">
            <a:solidFill>
              <a:srgbClr val="87B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Android_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966" y="98710"/>
            <a:ext cx="240223" cy="28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04" y="41522"/>
            <a:ext cx="11866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rgbClr val="A4C63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Team 1</a:t>
            </a:r>
            <a:endParaRPr lang="ko-KR" altLang="en-US" sz="2000" dirty="0">
              <a:solidFill>
                <a:srgbClr val="A4C63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88287" t="12624" r="2568" b="56027"/>
          <a:stretch>
            <a:fillRect/>
          </a:stretch>
        </p:blipFill>
        <p:spPr bwMode="auto">
          <a:xfrm>
            <a:off x="8253385" y="90504"/>
            <a:ext cx="757268" cy="3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rgbClr val="87B42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30E-2346-476D-B100-06061A342FC4}"/>
              </a:ext>
            </a:extLst>
          </p:cNvPr>
          <p:cNvSpPr txBox="1"/>
          <p:nvPr/>
        </p:nvSpPr>
        <p:spPr>
          <a:xfrm>
            <a:off x="5298754" y="134988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What Should?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87B4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1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2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Preview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Picture 2" descr="firebaseì ëí ì´ë¯¸ì§ ê²ìê²°ê³¼">
            <a:extLst>
              <a:ext uri="{FF2B5EF4-FFF2-40B4-BE49-F238E27FC236}">
                <a16:creationId xmlns:a16="http://schemas.microsoft.com/office/drawing/2014/main" id="{3A783F0D-0649-4BA3-8A98-E673142A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4" y="1584695"/>
            <a:ext cx="3851920" cy="19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CDD8C6A-3CC1-4F1E-B0FB-EA754602F8D2}"/>
              </a:ext>
            </a:extLst>
          </p:cNvPr>
          <p:cNvGrpSpPr/>
          <p:nvPr/>
        </p:nvGrpSpPr>
        <p:grpSpPr>
          <a:xfrm>
            <a:off x="3779912" y="628473"/>
            <a:ext cx="3690695" cy="4003246"/>
            <a:chOff x="3779912" y="628473"/>
            <a:chExt cx="3690695" cy="400324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98C2DAE-72EA-414D-81FB-F3F19AFCFFB1}"/>
                </a:ext>
              </a:extLst>
            </p:cNvPr>
            <p:cNvSpPr/>
            <p:nvPr/>
          </p:nvSpPr>
          <p:spPr>
            <a:xfrm>
              <a:off x="3779912" y="2885537"/>
              <a:ext cx="1746182" cy="174618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FA5C4D9-B710-4BF7-9370-B270E521C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5" t="17263" r="19364" b="27414"/>
            <a:stretch/>
          </p:blipFill>
          <p:spPr>
            <a:xfrm>
              <a:off x="3851920" y="628473"/>
              <a:ext cx="1746182" cy="181063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B9344CD-444E-41BA-A0DE-D606C7748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42554" b="-3005"/>
            <a:stretch/>
          </p:blipFill>
          <p:spPr>
            <a:xfrm>
              <a:off x="5724424" y="1798441"/>
              <a:ext cx="1746183" cy="1760363"/>
            </a:xfrm>
            <a:prstGeom prst="rect">
              <a:avLst/>
            </a:prstGeom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88A69890-4FCB-4092-9BA6-B1D84828C4DF}"/>
              </a:ext>
            </a:extLst>
          </p:cNvPr>
          <p:cNvSpPr/>
          <p:nvPr/>
        </p:nvSpPr>
        <p:spPr>
          <a:xfrm>
            <a:off x="5713676" y="1798441"/>
            <a:ext cx="1786442" cy="1711176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87B429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  <a:scene3d>
          <a:camera prst="obliqueBottomRight"/>
          <a:lightRig rig="threePt" dir="t"/>
        </a:scene3d>
      </a:bodyPr>
      <a:lstStyle>
        <a:defPPr>
          <a:defRPr dirty="0" smtClean="0">
            <a:solidFill>
              <a:schemeClr val="tx1">
                <a:lumMod val="85000"/>
                <a:lumOff val="15000"/>
              </a:schemeClr>
            </a:solidFill>
            <a:latin typeface="Franklin Gothic Medium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984</Words>
  <Application>Microsoft Office PowerPoint</Application>
  <PresentationFormat>화면 슬라이드 쇼(16:9)</PresentationFormat>
  <Paragraphs>155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배달의민족 주아</vt:lpstr>
      <vt:lpstr>Franklin Gothic Medium</vt:lpstr>
      <vt:lpstr>맑은 고딕</vt:lpstr>
      <vt:lpstr>경기천년제목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Taekoo Heo</dc:creator>
  <cp:lastModifiedBy>Son Seungyong</cp:lastModifiedBy>
  <cp:revision>97</cp:revision>
  <dcterms:created xsi:type="dcterms:W3CDTF">2014-11-05T00:33:38Z</dcterms:created>
  <dcterms:modified xsi:type="dcterms:W3CDTF">2018-08-03T05:53:17Z</dcterms:modified>
</cp:coreProperties>
</file>